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2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99FF99"/>
    <a:srgbClr val="FFFFCC"/>
    <a:srgbClr val="0000FF"/>
    <a:srgbClr val="008000"/>
    <a:srgbClr val="FFCCFF"/>
    <a:srgbClr val="FFFFFF"/>
    <a:srgbClr val="99FFCC"/>
    <a:srgbClr val="CCFF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9832" autoAdjust="0"/>
  </p:normalViewPr>
  <p:slideViewPr>
    <p:cSldViewPr snapToGrid="0">
      <p:cViewPr varScale="1">
        <p:scale>
          <a:sx n="115" d="100"/>
          <a:sy n="115" d="100"/>
        </p:scale>
        <p:origin x="1512" y="102"/>
      </p:cViewPr>
      <p:guideLst>
        <p:guide orient="horz" pos="3022"/>
        <p:guide pos="77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18" y="6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C1914E32-DC08-4CAC-BF18-439E5FEB77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210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F019AB25-8C0F-46F6-B65D-6487E48294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9AB25-8C0F-46F6-B65D-6487E482947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669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22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182783" y="245767"/>
            <a:ext cx="8710122" cy="6346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66005" y="3308464"/>
            <a:ext cx="8427299" cy="2793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lang="en-US" altLang="ja-JP" sz="2800" kern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altLang="ja-JP" sz="2800" kern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ja-JP" altLang="en-US" sz="2800" kern="0" dirty="0" smtClean="0">
                <a:solidFill>
                  <a:schemeClr val="tx1"/>
                </a:solidFill>
                <a:cs typeface="Times New Roman" pitchFamily="18" charset="0"/>
              </a:rPr>
              <a:t>演題発表に関連し、開示すべき</a:t>
            </a:r>
            <a:endParaRPr lang="en-US" altLang="ja-JP" sz="2800" kern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関係にある企業などはありません。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4109" y="456647"/>
            <a:ext cx="7806193" cy="1696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日本</a:t>
            </a:r>
            <a:r>
              <a:rPr lang="ja-JP" altLang="en-US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肝臓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学会　</a:t>
            </a:r>
            <a:r>
              <a:rPr lang="en-US" altLang="ja-JP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開示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（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20xx~20xx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年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）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　</a:t>
            </a:r>
            <a: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/>
            </a:r>
            <a:b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lang="ja-JP" altLang="en-US" sz="2000" kern="0" noProof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○○○○、○○○○、○○○○、○○○○</a:t>
            </a:r>
            <a:endParaRPr lang="en-US" altLang="ja-JP" sz="2000" kern="0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（</a:t>
            </a:r>
            <a:r>
              <a:rPr kumimoji="1" lang="en-US" altLang="ja-JP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大学　消化器内科）</a:t>
            </a:r>
            <a:endParaRPr kumimoji="1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1783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Company>埼玉医科大学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持田　智</dc:creator>
  <cp:lastModifiedBy>Windows User</cp:lastModifiedBy>
  <cp:revision>2279</cp:revision>
  <dcterms:created xsi:type="dcterms:W3CDTF">2002-09-01T22:01:39Z</dcterms:created>
  <dcterms:modified xsi:type="dcterms:W3CDTF">2019-07-22T03:26:48Z</dcterms:modified>
</cp:coreProperties>
</file>